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73"/>
  </p:notesMasterIdLst>
  <p:handoutMasterIdLst>
    <p:handoutMasterId r:id="rId74"/>
  </p:handoutMasterIdLst>
  <p:sldIdLst>
    <p:sldId id="346" r:id="rId2"/>
    <p:sldId id="351" r:id="rId3"/>
    <p:sldId id="352" r:id="rId4"/>
    <p:sldId id="353" r:id="rId5"/>
    <p:sldId id="354" r:id="rId6"/>
    <p:sldId id="355" r:id="rId7"/>
    <p:sldId id="356" r:id="rId8"/>
    <p:sldId id="256" r:id="rId9"/>
    <p:sldId id="406" r:id="rId10"/>
    <p:sldId id="330" r:id="rId11"/>
    <p:sldId id="324" r:id="rId12"/>
    <p:sldId id="326" r:id="rId13"/>
    <p:sldId id="340" r:id="rId14"/>
    <p:sldId id="338" r:id="rId15"/>
    <p:sldId id="336" r:id="rId16"/>
    <p:sldId id="357" r:id="rId17"/>
    <p:sldId id="358" r:id="rId18"/>
    <p:sldId id="339" r:id="rId19"/>
    <p:sldId id="337" r:id="rId20"/>
    <p:sldId id="359" r:id="rId21"/>
    <p:sldId id="333" r:id="rId22"/>
    <p:sldId id="316" r:id="rId23"/>
    <p:sldId id="360" r:id="rId24"/>
    <p:sldId id="327" r:id="rId25"/>
    <p:sldId id="361" r:id="rId26"/>
    <p:sldId id="332" r:id="rId27"/>
    <p:sldId id="362" r:id="rId28"/>
    <p:sldId id="364" r:id="rId29"/>
    <p:sldId id="367" r:id="rId30"/>
    <p:sldId id="365" r:id="rId31"/>
    <p:sldId id="331" r:id="rId32"/>
    <p:sldId id="334" r:id="rId33"/>
    <p:sldId id="370" r:id="rId34"/>
    <p:sldId id="366" r:id="rId35"/>
    <p:sldId id="368" r:id="rId36"/>
    <p:sldId id="369" r:id="rId37"/>
    <p:sldId id="371" r:id="rId38"/>
    <p:sldId id="373" r:id="rId39"/>
    <p:sldId id="372" r:id="rId40"/>
    <p:sldId id="377" r:id="rId41"/>
    <p:sldId id="379" r:id="rId42"/>
    <p:sldId id="322" r:id="rId43"/>
    <p:sldId id="376" r:id="rId44"/>
    <p:sldId id="380" r:id="rId45"/>
    <p:sldId id="381" r:id="rId46"/>
    <p:sldId id="382" r:id="rId47"/>
    <p:sldId id="383" r:id="rId48"/>
    <p:sldId id="384" r:id="rId49"/>
    <p:sldId id="385" r:id="rId50"/>
    <p:sldId id="386" r:id="rId51"/>
    <p:sldId id="388" r:id="rId52"/>
    <p:sldId id="394" r:id="rId53"/>
    <p:sldId id="387" r:id="rId54"/>
    <p:sldId id="389" r:id="rId55"/>
    <p:sldId id="390" r:id="rId56"/>
    <p:sldId id="391" r:id="rId57"/>
    <p:sldId id="392" r:id="rId58"/>
    <p:sldId id="335" r:id="rId59"/>
    <p:sldId id="393" r:id="rId60"/>
    <p:sldId id="395" r:id="rId61"/>
    <p:sldId id="396" r:id="rId62"/>
    <p:sldId id="397" r:id="rId63"/>
    <p:sldId id="398" r:id="rId64"/>
    <p:sldId id="319" r:id="rId65"/>
    <p:sldId id="399" r:id="rId66"/>
    <p:sldId id="400" r:id="rId67"/>
    <p:sldId id="401" r:id="rId68"/>
    <p:sldId id="402" r:id="rId69"/>
    <p:sldId id="403" r:id="rId70"/>
    <p:sldId id="404" r:id="rId71"/>
    <p:sldId id="405" r:id="rId72"/>
  </p:sldIdLst>
  <p:sldSz cx="12801600" cy="96012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EAF6A2"/>
    <a:srgbClr val="FF0000"/>
    <a:srgbClr val="FFFFBD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49" d="100"/>
          <a:sy n="49" d="100"/>
        </p:scale>
        <p:origin x="-1422" y="-102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A70CC-3060-48D8-AD91-24EB0463F73A}" type="datetimeFigureOut">
              <a:rPr lang="en-IN" smtClean="0"/>
              <a:pPr/>
              <a:t>22-07-2018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DA85B-E144-4DF3-9FC5-4E1A604B041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0C719-8248-482E-91AF-026D2F73DC22}" type="datetimeFigureOut">
              <a:rPr lang="en-IN" smtClean="0"/>
              <a:pPr/>
              <a:t>22-07-2018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DEB9F-2FB2-4676-9A20-7FC35B7FE4D7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90842" y="1920240"/>
            <a:ext cx="11521440" cy="2560320"/>
          </a:xfrm>
        </p:spPr>
        <p:txBody>
          <a:bodyPr vert="horz" lIns="64008" tIns="0" rIns="64008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67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920240" y="4664377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640080" indent="0" algn="ctr">
              <a:buNone/>
            </a:lvl2pPr>
            <a:lvl3pPr marL="1280160" indent="0" algn="ctr">
              <a:buNone/>
            </a:lvl3pPr>
            <a:lvl4pPr marL="1920240" indent="0" algn="ctr">
              <a:buNone/>
            </a:lvl4pPr>
            <a:lvl5pPr marL="2560320" indent="0" algn="ctr">
              <a:buNone/>
            </a:lvl5pPr>
            <a:lvl6pPr marL="3200400" indent="0" algn="ctr">
              <a:buNone/>
            </a:lvl6pPr>
            <a:lvl7pPr marL="3840480" indent="0" algn="ctr">
              <a:buNone/>
            </a:lvl7pPr>
            <a:lvl8pPr marL="4480560" indent="0" algn="ctr">
              <a:buNone/>
            </a:lvl8pPr>
            <a:lvl9pPr marL="512064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280" y="853440"/>
            <a:ext cx="9921240" cy="256032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67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0280" y="3510900"/>
            <a:ext cx="9921240" cy="2113597"/>
          </a:xfrm>
        </p:spPr>
        <p:txBody>
          <a:bodyPr anchor="t"/>
          <a:lstStyle>
            <a:lvl1pPr marL="102413" indent="0" algn="l">
              <a:buNone/>
              <a:defRPr sz="2800">
                <a:solidFill>
                  <a:schemeClr val="tx1"/>
                </a:solidFill>
              </a:defRPr>
            </a:lvl1pPr>
            <a:lvl2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94720" y="8983346"/>
            <a:ext cx="1066800" cy="51117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2270"/>
            <a:ext cx="11521440" cy="16002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7"/>
            <a:ext cx="5656263" cy="1051242"/>
          </a:xfrm>
        </p:spPr>
        <p:txBody>
          <a:bodyPr anchor="ctr"/>
          <a:lstStyle>
            <a:lvl1pPr marL="0" indent="0">
              <a:buNone/>
              <a:defRPr sz="3400" b="0" cap="all" baseline="0">
                <a:solidFill>
                  <a:schemeClr val="tx1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503036" y="2149157"/>
            <a:ext cx="5658485" cy="1051242"/>
          </a:xfrm>
        </p:spPr>
        <p:txBody>
          <a:bodyPr anchor="ctr"/>
          <a:lstStyle>
            <a:lvl1pPr marL="0" indent="0">
              <a:buNone/>
              <a:defRPr sz="3400" b="0" cap="all" baseline="0">
                <a:solidFill>
                  <a:schemeClr val="tx1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40080" y="3307081"/>
            <a:ext cx="5656263" cy="526954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307081"/>
            <a:ext cx="5658485" cy="526954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31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40081" y="2133601"/>
            <a:ext cx="4211638" cy="6443028"/>
          </a:xfrm>
        </p:spPr>
        <p:txBody>
          <a:bodyPr/>
          <a:lstStyle>
            <a:lvl1pPr marL="0" indent="0">
              <a:buNone/>
              <a:defRPr sz="20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3100"/>
            </a:lvl3pPr>
            <a:lvl4pPr>
              <a:defRPr sz="2800"/>
            </a:lvl4pPr>
            <a:lvl5pPr>
              <a:defRPr sz="25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0" y="853440"/>
            <a:ext cx="7680960" cy="731203"/>
          </a:xfrm>
        </p:spPr>
        <p:txBody>
          <a:bodyPr lIns="64008" rIns="64008" bIns="0" anchor="b">
            <a:sp3d prstMaterial="softEdge"/>
          </a:bodyPr>
          <a:lstStyle>
            <a:lvl1pPr algn="ctr">
              <a:buNone/>
              <a:defRPr sz="2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60320" y="2564765"/>
            <a:ext cx="7680960" cy="554736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45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0" y="1633502"/>
            <a:ext cx="7680960" cy="742493"/>
          </a:xfrm>
        </p:spPr>
        <p:txBody>
          <a:bodyPr lIns="64008" tIns="64008" rIns="64008" anchor="t"/>
          <a:lstStyle>
            <a:lvl1pPr marL="0" indent="0" algn="ctr">
              <a:buNone/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40080" y="2240280"/>
            <a:ext cx="11521440" cy="6592824"/>
          </a:xfrm>
          <a:prstGeom prst="rect">
            <a:avLst/>
          </a:prstGeom>
        </p:spPr>
        <p:txBody>
          <a:bodyPr vert="horz" lIns="128016" tIns="64008" rIns="128016" bIns="6400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" y="8983346"/>
            <a:ext cx="2987040" cy="511175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l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373880" y="8983346"/>
            <a:ext cx="4053840" cy="511175"/>
          </a:xfrm>
          <a:prstGeom prst="rect">
            <a:avLst/>
          </a:prstGeom>
        </p:spPr>
        <p:txBody>
          <a:bodyPr vert="horz" lIns="128016" tIns="64008" rIns="128016" bIns="64008" anchor="b"/>
          <a:lstStyle>
            <a:lvl1pPr algn="ctr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1094720" y="8983346"/>
            <a:ext cx="1066800" cy="511175"/>
          </a:xfrm>
          <a:prstGeom prst="rect">
            <a:avLst/>
          </a:prstGeom>
        </p:spPr>
        <p:txBody>
          <a:bodyPr vert="horz" lIns="0" tIns="64008" rIns="0" bIns="64008" anchor="b"/>
          <a:lstStyle>
            <a:lvl1pPr algn="r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med" advClick="0" advTm="5000">
    <p:cut/>
  </p:transition>
  <p:txStyles>
    <p:titleStyle>
      <a:lvl1pPr algn="ctr" rtl="0" eaLnBrk="1" latinLnBrk="0" hangingPunct="1">
        <a:spcBef>
          <a:spcPct val="0"/>
        </a:spcBef>
        <a:buNone/>
        <a:defRPr kumimoji="0" sz="57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768096" indent="-576072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1216152" indent="-396850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587398" indent="-32004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1894637" indent="-256032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63470" indent="-256032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470709" indent="-256032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752344" indent="-256032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33979" indent="-256032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315614" indent="-256032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Gen%20News%20Clips\Collector%20LakshmiKantham\Media-News-Clips\3%20Lack%20Houses\3%20Lack%20Houses%20Jyothy%20VJA%20contd%2006-07-2018.mp4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Gen%20News%20Clips\Collector%20LakshmiKantham\Media-News-Clips\3%20Lack%20Houses\3%20Lack%20Houses%20Jyothy%20VJA%20contd%2006-07-2018.mp4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Gen News Clips\Collector LakshmiKantham\WordPress-Lakshmikantham\Prakasam-Barri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1"/>
            <a:ext cx="12344400" cy="6908853"/>
          </a:xfrm>
          <a:prstGeom prst="rect">
            <a:avLst/>
          </a:prstGeom>
          <a:noFill/>
        </p:spPr>
      </p:pic>
      <p:pic>
        <p:nvPicPr>
          <p:cNvPr id="1028" name="Picture 4" descr="E:\Gen News Clips\Collector LakshmiKantham\Collector Photos\Collector Lakshmikantham Photo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05000"/>
            <a:ext cx="4114800" cy="4114800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7116237"/>
            <a:ext cx="12801600" cy="271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e-IN" sz="5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dali" pitchFamily="2" charset="0"/>
                <a:ea typeface="Calibri" pitchFamily="34" charset="0"/>
                <a:cs typeface="Mandali" pitchFamily="2" charset="0"/>
              </a:rPr>
              <a:t>కృష్ణా జిల్లా కలెక్టరు వారి సారధ్యములో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e-IN" sz="5400" i="1" dirty="0" smtClean="0">
                <a:solidFill>
                  <a:srgbClr val="FF0000"/>
                </a:solidFill>
                <a:latin typeface="Mandali" pitchFamily="2" charset="0"/>
                <a:ea typeface="Calibri" pitchFamily="34" charset="0"/>
                <a:cs typeface="Mandali" pitchFamily="2" charset="0"/>
              </a:rPr>
              <a:t>వివిధ రంగాలలో కృష్ణా జిల్లా ప్రగతి నివేదిక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e-IN" sz="5400" i="1" dirty="0" smtClean="0">
                <a:solidFill>
                  <a:srgbClr val="FF0000"/>
                </a:solidFill>
                <a:latin typeface="Mandali" pitchFamily="2" charset="0"/>
                <a:ea typeface="Calibri" pitchFamily="34" charset="0"/>
                <a:cs typeface="Mandali" pitchFamily="2" charset="0"/>
              </a:rPr>
              <a:t>20</a:t>
            </a:r>
            <a:r>
              <a:rPr kumimoji="0" lang="te-IN" sz="5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andali" pitchFamily="2" charset="0"/>
                <a:ea typeface="Calibri" pitchFamily="34" charset="0"/>
                <a:cs typeface="Mandali" pitchFamily="2" charset="0"/>
              </a:rPr>
              <a:t>17 - 2018</a:t>
            </a:r>
            <a:r>
              <a:rPr kumimoji="0" lang="te-IN" sz="5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Gautami" pitchFamily="34" charset="0"/>
              </a:rPr>
              <a:t>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6379180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12801600" cy="1066800"/>
          </a:xfrm>
          <a:ln>
            <a:noFill/>
          </a:ln>
        </p:spPr>
        <p:txBody>
          <a:bodyPr>
            <a:normAutofit fontScale="90000"/>
          </a:bodyPr>
          <a:lstStyle/>
          <a:p>
            <a:pPr marL="192024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</a:pPr>
            <a:r>
              <a:rPr lang="te-IN" dirty="0" smtClean="0">
                <a:solidFill>
                  <a:srgbClr val="FF0000"/>
                </a:solidFill>
              </a:rPr>
              <a:t> </a:t>
            </a:r>
            <a:r>
              <a:rPr lang="te-IN" sz="6700" u="sng" dirty="0" smtClean="0">
                <a:solidFill>
                  <a:srgbClr val="002060"/>
                </a:solidFill>
                <a:latin typeface="Ajantha" pitchFamily="2" charset="2"/>
              </a:rPr>
              <a:t>శ్రీ బి.లక్ష్మీ కాంతం</a:t>
            </a:r>
            <a:r>
              <a:rPr lang="en-IN" sz="6700" u="sng" dirty="0" smtClean="0">
                <a:solidFill>
                  <a:srgbClr val="002060"/>
                </a:solidFill>
                <a:latin typeface="Ajantha" pitchFamily="2" charset="2"/>
              </a:rPr>
              <a:t>,</a:t>
            </a:r>
            <a:r>
              <a:rPr lang="te-IN" sz="6700" u="sng" dirty="0" smtClean="0">
                <a:solidFill>
                  <a:srgbClr val="002060"/>
                </a:solidFill>
                <a:latin typeface="Ajantha" pitchFamily="2" charset="2"/>
              </a:rPr>
              <a:t> ఐ.ఎ.ఎస్.</a:t>
            </a:r>
            <a:endParaRPr lang="en-IN" sz="6700" dirty="0">
              <a:solidFill>
                <a:srgbClr val="002060"/>
              </a:solidFill>
              <a:latin typeface="Ajantha" pitchFamily="2" charset="2"/>
              <a:ea typeface="+mn-ea"/>
              <a:cs typeface="+mn-cs"/>
            </a:endParaRPr>
          </a:p>
        </p:txBody>
      </p:sp>
      <p:pic>
        <p:nvPicPr>
          <p:cNvPr id="2051" name="Picture 3" descr="E:\Gen News Clips\Collector LakshmiKantham\WordPress-Lakshmikantham\Prakasam Barriage With Full Water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12801600" cy="7891398"/>
          </a:xfrm>
          <a:prstGeom prst="rect">
            <a:avLst/>
          </a:prstGeom>
          <a:noFill/>
        </p:spPr>
      </p:pic>
      <p:pic>
        <p:nvPicPr>
          <p:cNvPr id="2053" name="Picture 5" descr="E:\Gen News Clips\Collector LakshmiKantham\PPT\Collector Lakshmikantham Photo The Hind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0"/>
            <a:ext cx="4751623" cy="291623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0" y="6781800"/>
            <a:ext cx="12801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te-IN" sz="5400" i="1" dirty="0" smtClean="0">
                <a:solidFill>
                  <a:srgbClr val="FFFF00"/>
                </a:solidFill>
                <a:latin typeface="Mandali" pitchFamily="2" charset="0"/>
                <a:ea typeface="Calibri" pitchFamily="34" charset="0"/>
                <a:cs typeface="Mandali" pitchFamily="2" charset="0"/>
              </a:rPr>
              <a:t>కృష్ణా జిల్లా కలెక్టరు వారి సారధ్యములో</a:t>
            </a:r>
            <a:endParaRPr lang="en-US" sz="5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e-IN" sz="5400" i="1" dirty="0" smtClean="0">
                <a:solidFill>
                  <a:srgbClr val="FFFF00"/>
                </a:solidFill>
                <a:latin typeface="Mandali" pitchFamily="2" charset="0"/>
                <a:ea typeface="Calibri" pitchFamily="34" charset="0"/>
                <a:cs typeface="Mandali" pitchFamily="2" charset="0"/>
              </a:rPr>
              <a:t>వివిధ రంగాలలో కృష్ణా జిల్లా ప్రగతి నివేదిక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e-IN" sz="5400" i="1" dirty="0" smtClean="0">
                <a:solidFill>
                  <a:srgbClr val="FFFF00"/>
                </a:solidFill>
                <a:latin typeface="Mandali" pitchFamily="2" charset="0"/>
                <a:ea typeface="Calibri" pitchFamily="34" charset="0"/>
                <a:cs typeface="Mandali" pitchFamily="2" charset="0"/>
              </a:rPr>
              <a:t>2017 - 2018</a:t>
            </a:r>
            <a:endParaRPr lang="en-IN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6379180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12801600" cy="1828800"/>
          </a:xfrm>
          <a:ln>
            <a:noFill/>
          </a:ln>
        </p:spPr>
        <p:txBody>
          <a:bodyPr>
            <a:normAutofit/>
          </a:bodyPr>
          <a:lstStyle/>
          <a:p>
            <a:pPr marL="192024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</a:pPr>
            <a:r>
              <a:rPr lang="te-IN" sz="8400" b="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jantha" pitchFamily="2" charset="2"/>
              </a:rPr>
              <a:t>శ్రీ బి.లక్ష్మీ కాంతం</a:t>
            </a:r>
            <a:r>
              <a:rPr lang="en-IN" sz="8400" b="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jantha" pitchFamily="2" charset="2"/>
              </a:rPr>
              <a:t>,</a:t>
            </a:r>
            <a:r>
              <a:rPr lang="te-IN" sz="8400" b="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jantha" pitchFamily="2" charset="2"/>
              </a:rPr>
              <a:t> ఐ.ఎ.ఎస్.</a:t>
            </a:r>
            <a:endParaRPr lang="en-IN" sz="84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jantha" pitchFamily="2" charset="2"/>
              <a:ea typeface="+mn-ea"/>
              <a:cs typeface="+mn-cs"/>
            </a:endParaRPr>
          </a:p>
        </p:txBody>
      </p:sp>
      <p:pic>
        <p:nvPicPr>
          <p:cNvPr id="3073" name="Picture 1" descr="E:\Gen News Clips\Collector LakshmiKantham\PPT\Prakasam Barriage Photo 15-07-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62200"/>
            <a:ext cx="12801600" cy="635170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04800" y="4724400"/>
            <a:ext cx="1219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e-IN" sz="6000" i="1" dirty="0" smtClean="0">
                <a:solidFill>
                  <a:srgbClr val="FFFF00"/>
                </a:solidFill>
              </a:rPr>
              <a:t>కృష్ణా జిల్లా కలెక్టరు వారి సారధ్యములో</a:t>
            </a:r>
            <a:endParaRPr lang="en-IN" sz="6000" dirty="0" smtClean="0">
              <a:solidFill>
                <a:srgbClr val="FFFF00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te-IN" sz="5400" i="1" dirty="0" smtClean="0">
                <a:solidFill>
                  <a:srgbClr val="FFFF00"/>
                </a:solidFill>
              </a:rPr>
              <a:t>వివిధ రంగాలలో కృష్ణా జిల్లా ప్రగతి నివేదిక</a:t>
            </a:r>
            <a:endParaRPr lang="en-IN" sz="5400" dirty="0" smtClean="0">
              <a:solidFill>
                <a:srgbClr val="FFFF00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te-IN" sz="5400" i="1" dirty="0" smtClean="0">
                <a:solidFill>
                  <a:srgbClr val="FFFF00"/>
                </a:solidFill>
              </a:rPr>
              <a:t>2017 - 2018</a:t>
            </a:r>
            <a:endParaRPr lang="en-IN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6379180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E:\Gen News Clips\Collector LakshmiKantham\PPT\Collector Lakshmikantham Joined 22-Apr-2017 Jyothy Krishna.jpg"/>
          <p:cNvPicPr>
            <a:picLocks noChangeAspect="1" noChangeArrowheads="1"/>
          </p:cNvPicPr>
          <p:nvPr/>
        </p:nvPicPr>
        <p:blipFill>
          <a:blip r:embed="rId2" cstate="print"/>
          <a:srcRect b="28597"/>
          <a:stretch>
            <a:fillRect/>
          </a:stretch>
        </p:blipFill>
        <p:spPr bwMode="auto">
          <a:xfrm>
            <a:off x="968828" y="304800"/>
            <a:ext cx="10918372" cy="90678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E:\Gen News Clips\Collector LakshmiKantham\PPT\Collector Lakshmikantham Joining 22-Apr-2017 Sakshi Krish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4675" y="331787"/>
            <a:ext cx="8823325" cy="896461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E:\Gen News Clips\Collector LakshmiKantham\PPT\Collector Lakshmikantham Joined 22-Apr-2017 Prabha Krish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08125"/>
            <a:ext cx="12325350" cy="649287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E:\Gen News Clips\Collector LakshmiKantham\PPT\Collector Lakshmikantham 2nd Day met CM 23-Apr-2017 Jyothy V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0961" y="152400"/>
            <a:ext cx="4593307" cy="9296400"/>
          </a:xfrm>
          <a:prstGeom prst="rect">
            <a:avLst/>
          </a:prstGeom>
          <a:noFill/>
        </p:spPr>
      </p:pic>
      <p:pic>
        <p:nvPicPr>
          <p:cNvPr id="73731" name="Picture 3" descr="E:\Gen News Clips\Collector LakshmiKantham\PPT\Collector Lakshmikantham 2nd day met CM 23-Apr-2017 Sakshi Krish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81447"/>
            <a:ext cx="4134596" cy="936735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CCCC-OO1\Desktop\PPT photos\fb88b82c-8db3-45b2-985a-81b76b9727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02608"/>
            <a:ext cx="12697621" cy="90699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73526594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Lack Houses Jyothy VJA contd 06-07-2018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6200" y="1295400"/>
            <a:ext cx="12598400" cy="7086600"/>
          </a:xfrm>
          <a:prstGeom prst="rect">
            <a:avLst/>
          </a:prstGeom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"/>
            <a:ext cx="5486400" cy="122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1" y="53531"/>
            <a:ext cx="3657599" cy="108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45919" y="0"/>
            <a:ext cx="3555681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1400" y="8519475"/>
            <a:ext cx="2895599" cy="983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4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53200" y="8512480"/>
            <a:ext cx="2209799" cy="1012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fa1044ad-d242-480d-8093-5115c01ac26a"/>
          <p:cNvSpPr>
            <a:spLocks noChangeAspect="1" noChangeArrowheads="1"/>
          </p:cNvSpPr>
          <p:nvPr/>
        </p:nvSpPr>
        <p:spPr bwMode="auto">
          <a:xfrm>
            <a:off x="217805" y="-202247"/>
            <a:ext cx="426720" cy="4267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0340" y="0"/>
            <a:ext cx="750566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77141352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8" y="0"/>
            <a:ext cx="12696825" cy="968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08586150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CCC-OO1\Desktop\PPT photos\2f8dd6b9-77ee-4d1f-9127-6bc6f4bfa7a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801600" cy="96615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68271545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object 3"/>
          <p:cNvSpPr>
            <a:spLocks noGrp="1"/>
          </p:cNvSpPr>
          <p:nvPr>
            <p:ph idx="1"/>
          </p:nvPr>
        </p:nvSpPr>
        <p:spPr>
          <a:xfrm>
            <a:off x="0" y="0"/>
            <a:ext cx="12801600" cy="960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te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725730997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8674" name="Picture 2" descr="C:\Users\CCCC-OO1\Desktop\PPT photos\52d8905d-d5fd-44f6-9e5b-bbf7cf4cd9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" y="152400"/>
            <a:ext cx="12793026" cy="922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9800459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C:\Users\CCCC-OO1\Desktop\PPT photos\07ee124d-a014-4b9c-ac6a-22c111cc56a4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757" y="76200"/>
            <a:ext cx="4750763" cy="944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1" name="Picture 1" descr="E:\Gen News Clips\Collector LakshmiKantham\Media-News-Clips\July-2018\12-July-2018\Aasaa Workers Conference Eenadu 12-07-2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877" y="381000"/>
            <a:ext cx="7180723" cy="8629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5793219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12083003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CCC-OO1\Desktop\PPT photos\33fb93a3-2690-417b-8dac-553c5b51f8e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"/>
            <a:ext cx="4909458" cy="922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526" y="152400"/>
            <a:ext cx="5001074" cy="929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CCCC-OO1\Desktop\PPT photos\52e25c9f-d5d0-4b48-9208-1d9a66fff8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11475156" cy="9601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18167233"/>
      </p:ext>
    </p:extLst>
  </p:cSld>
  <p:clrMapOvr>
    <a:masterClrMapping/>
  </p:clrMapOvr>
  <p:transition spd="med" advClick="0" advTm="3000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 descr="E:\Gen News Clips\Collector LakshmiKantham\Media-News-Clips\May-2018\26-May-2018\Audio Visual Teaching Krishna District Eenadu 26-May-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78673"/>
            <a:ext cx="10515600" cy="92701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81003442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85" y="914400"/>
            <a:ext cx="12601515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CCCC-OO1\Desktop\PPT photos\3ce90ebc-1691-47b4-b22e-a4774f6c435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3202"/>
            <a:ext cx="12268200" cy="94017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03345266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 descr="E:\Gen News Clips\Collector LakshmiKantham\Media-News-Clips\July-2018\13-July-2018\Model AnganWadi Centre - Atkuru News Clip Jyothy 13-07-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362" y="209549"/>
            <a:ext cx="10841038" cy="92245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28053324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04800"/>
            <a:ext cx="6096000" cy="906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2" name="Picture 2" descr="E:\Gen News Clips\Collector LakshmiKantham\Media-News-Clips\May-2018\24-May-2018\E-Collector App Success Bhoomi 24-May-2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457200"/>
            <a:ext cx="3787442" cy="876694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E:\Gen News Clips\Collector LakshmiKantham\PPT\MidDay Meals for Inter also Jyothy 06-07-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9885"/>
            <a:ext cx="12801600" cy="84655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2322782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E:\Gen News Clips\Collector LakshmiKantham\PPT\MidDay Meals for Inter also Jyothy contd 06-07-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1" y="152400"/>
            <a:ext cx="9982200" cy="92964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2090"/>
            <a:ext cx="9982200" cy="948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22947565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8518"/>
            <a:ext cx="12801600" cy="8350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E:\Gen News Clips\Collector LakshmiKantham\Media-News-Clips\July-2018\15-July-2018\Vanam-Manam News Clip Eenadu 15-07-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11125200" cy="949624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E:\Gen News Clips\Collector LakshmiKantham\Media-News-Clips\July-2018\15-July-2018\Vanam-Manam Photos Clip Eenadu vja 15-07-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016" y="120028"/>
            <a:ext cx="8268984" cy="9404972"/>
          </a:xfrm>
          <a:prstGeom prst="rect">
            <a:avLst/>
          </a:prstGeom>
          <a:noFill/>
        </p:spPr>
      </p:pic>
      <p:pic>
        <p:nvPicPr>
          <p:cNvPr id="82947" name="Picture 3" descr="E:\Gen News Clips\Collector LakshmiKantham\Media-News-Clips\July-2018\15-July-2018\Vanam-Manam High Lights Eenadu 15-07-2018.jpg"/>
          <p:cNvPicPr>
            <a:picLocks noChangeAspect="1" noChangeArrowheads="1"/>
          </p:cNvPicPr>
          <p:nvPr/>
        </p:nvPicPr>
        <p:blipFill>
          <a:blip r:embed="rId3" cstate="print"/>
          <a:srcRect l="51234"/>
          <a:stretch>
            <a:fillRect/>
          </a:stretch>
        </p:blipFill>
        <p:spPr bwMode="auto">
          <a:xfrm>
            <a:off x="9331456" y="0"/>
            <a:ext cx="3470144" cy="96012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3" name="Picture 3" descr="E:\Gen News Clips\Collector LakshmiKantham\Media-News-Clips\July-2018\17-July-2018\Meekosam News Clip Eenadu 17-07-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752"/>
            <a:ext cx="6248400" cy="3700048"/>
          </a:xfrm>
          <a:prstGeom prst="rect">
            <a:avLst/>
          </a:prstGeom>
          <a:noFill/>
        </p:spPr>
      </p:pic>
      <p:pic>
        <p:nvPicPr>
          <p:cNvPr id="81924" name="Picture 4" descr="E:\Gen News Clips\Collector LakshmiKantham\Media-News-Clips\July-2018\17-July-2018\Meekosam Sakshi Cl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76200"/>
            <a:ext cx="6325806" cy="3657600"/>
          </a:xfrm>
          <a:prstGeom prst="rect">
            <a:avLst/>
          </a:prstGeom>
          <a:noFill/>
        </p:spPr>
      </p:pic>
      <p:pic>
        <p:nvPicPr>
          <p:cNvPr id="81925" name="Picture 5" descr="E:\Gen News Clips\Collector LakshmiKantham\Media-News-Clips\July-2018\17-July-2018\TriCycle to Handicapped Jyothy Cli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08" y="4191000"/>
            <a:ext cx="12665692" cy="48006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9458" name="Picture 2" descr="C:\Users\CCCC-OO1\Desktop\PPT photos\6b02a504-3374-45a8-9785-d4bb0aa851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" y="5227320"/>
            <a:ext cx="6080760" cy="40538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320040"/>
            <a:ext cx="5547360" cy="469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 descr="C:\Users\CCCC-OO1\Desktop\PPT photos\7d33c0ce-035d-4e5d-a361-5ead46cb20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200" y="2880360"/>
            <a:ext cx="4800599" cy="6294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CCCC-OO1\Desktop\PPT photos\921bd443-19da-45bd-bc40-9681f4b1fe7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9055"/>
            <a:ext cx="4693920" cy="22979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98096076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0482" name="Picture 2" descr="C:\Users\CCCC-OO1\Desktop\PPT photos\6d56a682-7ce2-4b2c-b397-a11259ade4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" y="320040"/>
            <a:ext cx="11521440" cy="8641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33910446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Lack Houses Jyothy VJA contd 06-07-2018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6200" y="1295400"/>
            <a:ext cx="12598400" cy="7086600"/>
          </a:xfrm>
          <a:prstGeom prst="rect">
            <a:avLst/>
          </a:prstGeom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"/>
            <a:ext cx="5486400" cy="122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1" y="53531"/>
            <a:ext cx="3657599" cy="108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45919" y="0"/>
            <a:ext cx="3555681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1400" y="8519475"/>
            <a:ext cx="2895599" cy="983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4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53200" y="8512480"/>
            <a:ext cx="2209799" cy="1012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E:\Gen News Clips\Collector LakshmiKantham\Media-News-Clips\3 Lack Houses\Jyothy Krish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7845"/>
            <a:ext cx="11767713" cy="902235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27"/>
            <a:ext cx="12801600" cy="830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04800"/>
            <a:ext cx="4389437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E:\Gen News Clips\Collector LakshmiKantham\Media-News-Clips\3 Lack Houses\One Lac House Sites to Krishna Dist Jyothy 06-07-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12296560" cy="8001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E:\Gen News Clips\Collector LakshmiKantham\Media-News-Clips\July-2018\17-July-2018\Fish Culture Pamidimukkala Jyothy clip 17-07-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12797006" cy="84582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12420599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768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676400"/>
            <a:ext cx="7772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123444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912" y="76200"/>
            <a:ext cx="44604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6907" y="0"/>
            <a:ext cx="7817779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724400"/>
            <a:ext cx="4495800" cy="4795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42549966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12268200" cy="9323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56479"/>
            <a:ext cx="12649200" cy="7854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846" y="762000"/>
            <a:ext cx="12426154" cy="754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"/>
            <a:ext cx="11811000" cy="9340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90600"/>
            <a:ext cx="12496800" cy="777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12533185" cy="739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6200"/>
            <a:ext cx="3962400" cy="9404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E:\Gen News Clips\Collector LakshmiKantham\US Trip News Clips\04-July-2018\NRIs Support to Krishna Dist News Clip Eenadu 04-July-20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52400"/>
            <a:ext cx="6629400" cy="918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Gen News Clips\Collector LakshmiKantham\US Trip News Clips\04-July-2018\NRIs Support to Krishna Dist News Clip Jyothy 04-July-2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086695"/>
            <a:ext cx="6459855" cy="691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E:\Gen News Clips\Collector LakshmiKantham\US Trip News Clips\04-July-2018\NRIs Support to Krishna Dist News Clip Sakshi 04-July-20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6055" y="990600"/>
            <a:ext cx="61722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Gen News Clips\Collector LakshmiKantham\US Trip News Clips\03-July-2018\US Trip Success Story News Clip Jyothty 03-July-2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12039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Gen News Clips\Collector LakshmiKantham\US Trip News Clips\02-July-2018\Felicitation at Washington Jyothy 02-07-2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5334000"/>
            <a:ext cx="5943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E:\Gen News Clips\Collector LakshmiKantham\US Trip News Clips\28-June-2018 Washington\Washington Sakshi---28-06-2018-page-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76200"/>
            <a:ext cx="6019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E:\Gen News Clips\Collector LakshmiKantham\US Trip News Clips\26-June-2018 US\TeleConference from USA Jyothy News 26-June-2018.jpg"/>
          <p:cNvPicPr/>
          <p:nvPr/>
        </p:nvPicPr>
        <p:blipFill>
          <a:blip r:embed="rId4" cstate="print"/>
          <a:srcRect l="2198" t="1852" r="2124" b="1923"/>
          <a:stretch>
            <a:fillRect/>
          </a:stretch>
        </p:blipFill>
        <p:spPr bwMode="auto">
          <a:xfrm>
            <a:off x="174811" y="536388"/>
            <a:ext cx="6454589" cy="80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Gen News Clips\Collector LakshmiKantham\US Trip News Clips\04-July-2018\NRIs Support to Krishna Dist News Clip Visalandhra  04-July-2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0975"/>
            <a:ext cx="6872906" cy="903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E:\Gen News Clips\Collector LakshmiKantham\US Trip News Clips\04-July-2018\NRIs Support to Krishna Dist News Clip Bhoomi 04-July-20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52400"/>
            <a:ext cx="57912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Gen News Clips\Collector LakshmiKantham\US Trip News Clips\03-July-2018\US Trip Success Story News Clip Eenadu 03-July-2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0"/>
            <a:ext cx="95250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Gen News Clips\Collector LakshmiKantham\US Trip News Clips\03-July-2018\US Trip Success Story News Clip Jyothy contd 03-July-2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12801600" cy="845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Gen News Clips\Collector LakshmiKantham\US Trip News Clips\03-July-2018\US Trip Revenue Assn Welcome News Clip Sakshi 03-July-2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12801600" cy="784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Gen News Clips\Collector LakshmiKantham\US Trip News Clips\03-July-2018\US Trip Success Welcome at AirPort News Clip Sakshi 03-July-2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745" y="156015"/>
            <a:ext cx="5850255" cy="7540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E:\Gen News Clips\Collector LakshmiKantham\US Trip News Clips\03-July-2018\US Trip Success Welcome at AirPort News Clip Prabha 03-July-20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52400"/>
            <a:ext cx="6477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E:\Gen News Clips\Collector LakshmiKantham\US Trip News Clips\03-July-2018\US Trip Success Welcome at AirPort News Clip Bhoomi 03-July-201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5486400"/>
            <a:ext cx="6096000" cy="399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cut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E:\Gen News Clips\Collector LakshmiKantham\Media-News-Clips\3 Lack Houses\06-07-2018\Collector Felicitated by Municipal Commissioners Eenadu 06-07-2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731117" cy="533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E:\Gen News Clips\Collector LakshmiKantham\US Trip News Clips\Muslim Leaders Felicitated 04-07-20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28600"/>
            <a:ext cx="5867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E:\Gen News Clips\Collector LakshmiKantham\US Trip News Clips\03-July-2018\US Trip Success Welcome at AirPort News Clip Visalandhra 03-July-201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5410200"/>
            <a:ext cx="10439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40003526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CCCC-OO1\Desktop\PPT photos\13c0dcb4-99df-4b1a-a447-2de39ed6160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9422"/>
            <a:ext cx="5791200" cy="93893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CCCC-OO1\Desktop\PPT photos\3a36997f-f3b5-4624-941d-ddfa976630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3579"/>
            <a:ext cx="6705600" cy="59100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6019800"/>
            <a:ext cx="498283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399"/>
            <a:ext cx="12344400" cy="82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11906250" cy="795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11906250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599" y="6019800"/>
            <a:ext cx="5562601" cy="34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4" cstate="print"/>
          <a:srcRect b="14178"/>
          <a:stretch>
            <a:fillRect/>
          </a:stretch>
        </p:blipFill>
        <p:spPr bwMode="auto">
          <a:xfrm>
            <a:off x="6781800" y="4114800"/>
            <a:ext cx="5334000" cy="5392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1150"/>
            <a:ext cx="11125200" cy="92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836" y="3429000"/>
            <a:ext cx="9236364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33350"/>
            <a:ext cx="121920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63458707"/>
      </p:ext>
    </p:extLst>
  </p:cSld>
  <p:clrMapOvr>
    <a:masterClrMapping/>
  </p:clrMapOvr>
  <p:transition spd="med" advClick="0" advTm="5000">
    <p:cut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75281"/>
            <a:ext cx="6096000" cy="912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99" y="152400"/>
            <a:ext cx="483735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52400"/>
            <a:ext cx="7346911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6200"/>
            <a:ext cx="12192000" cy="94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"/>
            <a:ext cx="9753600" cy="9268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12192000" cy="922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44157"/>
            <a:ext cx="12192000" cy="8142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5000">
    <p:cut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Gen News Clips\Collector LakshmiKantham\Success Sotries\AP Satisfaction Schem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58" y="304800"/>
            <a:ext cx="12661442" cy="69342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cu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</TotalTime>
  <Words>55</Words>
  <Application>Microsoft Office PowerPoint</Application>
  <PresentationFormat>A3 Paper (297x420 mm)</PresentationFormat>
  <Paragraphs>11</Paragraphs>
  <Slides>71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Apex</vt:lpstr>
      <vt:lpstr>Slide 1</vt:lpstr>
      <vt:lpstr> శ్రీ బి.లక్ష్మీ కాంతం, ఐ.ఎ.ఎస్.</vt:lpstr>
      <vt:lpstr>శ్రీ బి.లక్ష్మీ కాంతం, ఐ.ఎ.ఎస్.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CCCC-OO1</dc:creator>
  <cp:lastModifiedBy>Nagabhushanam LIC of India Agent</cp:lastModifiedBy>
  <cp:revision>165</cp:revision>
  <dcterms:created xsi:type="dcterms:W3CDTF">2006-08-16T00:00:00Z</dcterms:created>
  <dcterms:modified xsi:type="dcterms:W3CDTF">2018-07-22T03:05:56Z</dcterms:modified>
</cp:coreProperties>
</file>